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469ABB6-1108-44D7-BAF5-25060814EFB5}">
  <a:tblStyle styleId="{6469ABB6-1108-44D7-BAF5-25060814EFB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3"/>
          <p:cNvGraphicFramePr/>
          <p:nvPr/>
        </p:nvGraphicFramePr>
        <p:xfrm>
          <a:off x="1524000" y="1397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{6469ABB6-1108-44D7-BAF5-25060814EFB5}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cap="none" strike="noStrike"/>
                        <a:t>shop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short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shelf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ship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shake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short</a:t>
                      </a:r>
                      <a:endParaRPr sz="24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fish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brush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trash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cash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wash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push</a:t>
                      </a:r>
                      <a:endParaRPr sz="24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85" name="Google Shape;85;p13"/>
          <p:cNvSpPr txBox="1"/>
          <p:nvPr/>
        </p:nvSpPr>
        <p:spPr>
          <a:xfrm>
            <a:off x="1447800" y="762000"/>
            <a:ext cx="153497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/sh/ sound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1676400" y="2743200"/>
            <a:ext cx="19050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ch/ sound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7" name="Google Shape;87;p13"/>
          <p:cNvGraphicFramePr/>
          <p:nvPr/>
        </p:nvGraphicFramePr>
        <p:xfrm>
          <a:off x="1600200" y="32004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{6469ABB6-1108-44D7-BAF5-25060814EFB5}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chip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chop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chat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chin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chew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church</a:t>
                      </a:r>
                      <a:endParaRPr sz="24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much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porch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clutch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each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rich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witch</a:t>
                      </a:r>
                      <a:endParaRPr sz="24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14"/>
          <p:cNvGraphicFramePr/>
          <p:nvPr/>
        </p:nvGraphicFramePr>
        <p:xfrm>
          <a:off x="1524000" y="1397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{6469ABB6-1108-44D7-BAF5-25060814EFB5}</a:tableStyleId>
              </a:tblPr>
              <a:tblGrid>
                <a:gridCol w="1016000"/>
                <a:gridCol w="1016000"/>
                <a:gridCol w="1016000"/>
                <a:gridCol w="1016000"/>
                <a:gridCol w="1270000"/>
                <a:gridCol w="11430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throw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thick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thin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thank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thumb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thorn</a:t>
                      </a:r>
                      <a:endParaRPr sz="24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path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mouth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throw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earth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bath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teeth</a:t>
                      </a:r>
                      <a:endParaRPr sz="24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93" name="Google Shape;93;p14"/>
          <p:cNvSpPr txBox="1"/>
          <p:nvPr/>
        </p:nvSpPr>
        <p:spPr>
          <a:xfrm>
            <a:off x="1447800" y="685800"/>
            <a:ext cx="143821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 /th/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1447800" y="2971800"/>
            <a:ext cx="136024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Hard /th/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5" name="Google Shape;95;p14"/>
          <p:cNvGraphicFramePr/>
          <p:nvPr/>
        </p:nvGraphicFramePr>
        <p:xfrm>
          <a:off x="1219200" y="3886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{6469ABB6-1108-44D7-BAF5-25060814EFB5}</a:tableStyleId>
              </a:tblPr>
              <a:tblGrid>
                <a:gridCol w="1158250"/>
                <a:gridCol w="1360925"/>
                <a:gridCol w="1303025"/>
                <a:gridCol w="1130800"/>
                <a:gridCol w="13716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that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them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this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there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that</a:t>
                      </a:r>
                      <a:endParaRPr sz="24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father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mother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other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feather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weather</a:t>
                      </a:r>
                      <a:endParaRPr sz="24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/>
        </p:nvSpPr>
        <p:spPr>
          <a:xfrm>
            <a:off x="762000" y="1066800"/>
            <a:ext cx="5332101" cy="32316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Theodore gets Thumped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Theodore heard the threatening thunder.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thought it sounded thrilling.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Until three, thorny, lightning bolts,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Ended his thinking that Thursday.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hunder And Lightning Clipart - Cartoon Thunder And Lightning, HD ..." id="101" name="Google Shape;10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0807" y="3429000"/>
            <a:ext cx="4142468" cy="26974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